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handoutMasterIdLst>
    <p:handoutMasterId r:id="rId11"/>
  </p:handoutMasterIdLst>
  <p:sldIdLst>
    <p:sldId id="591" r:id="rId2"/>
    <p:sldId id="592" r:id="rId3"/>
    <p:sldId id="595" r:id="rId4"/>
    <p:sldId id="597" r:id="rId5"/>
    <p:sldId id="598" r:id="rId6"/>
    <p:sldId id="599" r:id="rId7"/>
    <p:sldId id="600" r:id="rId8"/>
    <p:sldId id="601" r:id="rId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797D43"/>
    <a:srgbClr val="FF9900"/>
    <a:srgbClr val="96D4DC"/>
    <a:srgbClr val="AEC1C4"/>
    <a:srgbClr val="CCCC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7158" autoAdjust="0"/>
  </p:normalViewPr>
  <p:slideViewPr>
    <p:cSldViewPr>
      <p:cViewPr varScale="1">
        <p:scale>
          <a:sx n="106" d="100"/>
          <a:sy n="106" d="100"/>
        </p:scale>
        <p:origin x="504" y="114"/>
      </p:cViewPr>
      <p:guideLst>
        <p:guide orient="horz" pos="2016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76"/>
    </p:cViewPr>
  </p:sorterViewPr>
  <p:notesViewPr>
    <p:cSldViewPr>
      <p:cViewPr varScale="1">
        <p:scale>
          <a:sx n="53" d="100"/>
          <a:sy n="53" d="100"/>
        </p:scale>
        <p:origin x="7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5BF3F-657A-4EC4-956F-FA22A4DAAC8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BA707-770A-4E2A-96D3-AB0A241D6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82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93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2" y="0"/>
            <a:ext cx="12192002" cy="3276600"/>
            <a:chOff x="-2" y="0"/>
            <a:chExt cx="12192002" cy="3276600"/>
          </a:xfrm>
          <a:solidFill>
            <a:schemeClr val="accent3">
              <a:lumMod val="40000"/>
              <a:lumOff val="60000"/>
            </a:schemeClr>
          </a:solidFill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0"/>
              <a:ext cx="12192002" cy="2057400"/>
            </a:xfrm>
            <a:prstGeom prst="rect">
              <a:avLst/>
            </a:prstGeom>
            <a:grpFill/>
          </p:spPr>
        </p:pic>
        <p:sp>
          <p:nvSpPr>
            <p:cNvPr id="6" name="Rounded Rectangle 5"/>
            <p:cNvSpPr/>
            <p:nvPr userDrawn="1"/>
          </p:nvSpPr>
          <p:spPr>
            <a:xfrm>
              <a:off x="0" y="1905000"/>
              <a:ext cx="12192000" cy="1371600"/>
            </a:xfrm>
            <a:prstGeom prst="roundRect">
              <a:avLst/>
            </a:prstGeom>
            <a:grpFill/>
            <a:ln>
              <a:noFill/>
            </a:ln>
            <a:effectLst>
              <a:outerShdw blurRad="1143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0" y="6570394"/>
            <a:ext cx="12192000" cy="2876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 userDrawn="1"/>
        </p:nvSpPr>
        <p:spPr>
          <a:xfrm>
            <a:off x="0" y="6581001"/>
            <a:ext cx="847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CFBD2C9-87B2-4C29-AAB3-A131EC9BE7F3}" type="datetime5">
              <a:rPr lang="en-US" sz="1200" b="1" kern="120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Arial" charset="0"/>
              </a:rPr>
              <a:pPr/>
              <a:t>10-Dec-25</a:t>
            </a:fld>
            <a:endParaRPr lang="en-IN" sz="1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860179" y="6560474"/>
            <a:ext cx="2471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STPEC 2025 : December 10-13, 2025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658600" y="6570394"/>
            <a:ext cx="458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6CB4F1-E69D-4458-B775-B121381A0F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045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39C9B-2697-4F9C-8B44-6721003C4287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472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4E366-FF07-4D9E-88A7-7C81E4A9EB65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43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A9FFF-0B0C-498A-B87A-01B575179FDB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6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1600" y="6356354"/>
            <a:ext cx="1727200" cy="365125"/>
          </a:xfrm>
        </p:spPr>
        <p:txBody>
          <a:bodyPr/>
          <a:lstStyle/>
          <a:p>
            <a:pPr>
              <a:defRPr/>
            </a:pPr>
            <a:fld id="{389996C0-0B79-45C1-AED6-988FC2545F06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30" y="2"/>
            <a:ext cx="10825570" cy="497997"/>
          </a:xfrm>
        </p:spPr>
        <p:txBody>
          <a:bodyPr/>
          <a:lstStyle>
            <a:lvl1pPr marL="3600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67202" y="6451124"/>
            <a:ext cx="3860799" cy="40687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80800" y="6451124"/>
            <a:ext cx="711200" cy="40687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127999" y="6451124"/>
            <a:ext cx="3395900" cy="40687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041648" y="6451124"/>
            <a:ext cx="1225552" cy="40687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3"/>
          </p:nvPr>
        </p:nvSpPr>
        <p:spPr>
          <a:xfrm>
            <a:off x="3048001" y="6467002"/>
            <a:ext cx="1219200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8C354D-42DC-4185-B0DD-AC786E99CE5F}" type="datetime5">
              <a:rPr lang="en-US" smtClean="0">
                <a:solidFill>
                  <a:prstClr val="white"/>
                </a:solidFill>
              </a:rPr>
              <a:t>10-Dec-25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2"/>
            <a:ext cx="11176000" cy="3984740"/>
          </a:xfrm>
        </p:spPr>
        <p:txBody>
          <a:bodyPr/>
          <a:lstStyle>
            <a:lvl1pPr>
              <a:buSzPct val="60000"/>
              <a:buFontTx/>
              <a:buBlip>
                <a:blip r:embed="rId5"/>
              </a:buBlip>
              <a:defRPr/>
            </a:lvl1pPr>
            <a:lvl2pPr>
              <a:buSzPct val="60000"/>
              <a:buFontTx/>
              <a:buBlip>
                <a:blip r:embed="rId6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96843" y="6468814"/>
            <a:ext cx="609600" cy="365125"/>
          </a:xfrm>
          <a:noFill/>
        </p:spPr>
        <p:txBody>
          <a:bodyPr/>
          <a:lstStyle>
            <a:lvl1pPr marL="53975" indent="0" algn="ctr"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0E7AE4-9F22-42A9-B0E4-8EAAF3E83E39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451124"/>
            <a:ext cx="3041648" cy="40687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t="8889" r="8419" b="14445"/>
          <a:stretch/>
        </p:blipFill>
        <p:spPr>
          <a:xfrm rot="1980000">
            <a:off x="153072" y="18908"/>
            <a:ext cx="506655" cy="506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11654"/>
            <a:ext cx="517159" cy="521157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820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0A269-E9A1-48FB-96E2-CF962F5C8C6A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2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754" y="6488117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4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4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F7AC8C-C474-469F-ADC8-D4AF326A289E}" type="datetime5">
              <a:rPr lang="en-US" smtClean="0">
                <a:solidFill>
                  <a:prstClr val="white"/>
                </a:solidFill>
              </a:rPr>
              <a:t>10-Dec-25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0" y="6492879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Source Of Energy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8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754" y="6488117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Calibri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1676404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676404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EFC141-0149-4484-8577-3A8E15AB4400}" type="datetime5">
              <a:rPr lang="en-US" smtClean="0">
                <a:solidFill>
                  <a:prstClr val="white"/>
                </a:solidFill>
              </a:rPr>
              <a:t>10-Dec-25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9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Source Of Energy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6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4D9DDDB-5D2D-4985-82C0-F4684205A9BD}" type="datetime5">
              <a:rPr lang="en-US" smtClean="0">
                <a:solidFill>
                  <a:prstClr val="white"/>
                </a:solidFill>
              </a:rPr>
              <a:t>10-Dec-25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9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Source Of Energy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9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BD8F49-C241-4677-9808-4F24B84285AC}" type="datetime5">
              <a:rPr lang="en-US" smtClean="0">
                <a:solidFill>
                  <a:prstClr val="white"/>
                </a:solidFill>
              </a:rPr>
              <a:t>10-Dec-25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9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Source Of Energy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9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2895600"/>
            <a:ext cx="2389636" cy="18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7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55EF6-2792-480A-AB2C-B58054A63A5E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EE7091-C1AF-4550-93FC-4BB1119174B1}" type="datetime5">
              <a:rPr lang="en-US" smtClean="0">
                <a:solidFill>
                  <a:prstClr val="black">
                    <a:tint val="75000"/>
                  </a:prstClr>
                </a:solidFill>
              </a:rPr>
              <a:t>10-Dec-25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Source Of Energy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8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474DBE-905E-340B-59AF-7E8E594C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83" y="-21051"/>
            <a:ext cx="12207766" cy="2074920"/>
          </a:xfrm>
          <a:prstGeom prst="rect">
            <a:avLst/>
          </a:prstGeom>
          <a:pattFill prst="pct2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7DDEC-DDC6-83AF-1E21-2DD2F9063D60}"/>
              </a:ext>
            </a:extLst>
          </p:cNvPr>
          <p:cNvSpPr txBox="1"/>
          <p:nvPr/>
        </p:nvSpPr>
        <p:spPr>
          <a:xfrm>
            <a:off x="168166" y="10715"/>
            <a:ext cx="1205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3333B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2000" b="1" baseline="30000" dirty="0">
                <a:solidFill>
                  <a:srgbClr val="3333B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altLang="en-US" sz="2000" b="1" dirty="0">
                <a:solidFill>
                  <a:srgbClr val="3333B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Conference on Recent Advances in Nanoscience and Nanotechnology-2025 (ICRANN-2025)</a:t>
            </a:r>
          </a:p>
          <a:p>
            <a:pPr algn="ctr"/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December 20-21, 2025</a:t>
            </a:r>
            <a:endParaRPr lang="en-US" alt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Special Centre for Nanoscience (SCNS)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Jawaharlal Nehru University (JNU), New Delhi-67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404C0-8126-7EA7-3DBC-EB2008FD569F}"/>
              </a:ext>
            </a:extLst>
          </p:cNvPr>
          <p:cNvSpPr/>
          <p:nvPr/>
        </p:nvSpPr>
        <p:spPr>
          <a:xfrm>
            <a:off x="-15766" y="2027593"/>
            <a:ext cx="12186746" cy="12618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54A36-A53A-A093-5CED-651BB3E6C916}"/>
              </a:ext>
            </a:extLst>
          </p:cNvPr>
          <p:cNvSpPr/>
          <p:nvPr/>
        </p:nvSpPr>
        <p:spPr>
          <a:xfrm>
            <a:off x="168166" y="2067935"/>
            <a:ext cx="16289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Paper ID</a:t>
            </a:r>
          </a:p>
          <a:p>
            <a:pPr algn="ctr"/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xxxx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46EA28B4-8B28-CC31-58E0-F90FF3C8D7DD}"/>
              </a:ext>
            </a:extLst>
          </p:cNvPr>
          <p:cNvSpPr txBox="1">
            <a:spLocks/>
          </p:cNvSpPr>
          <p:nvPr/>
        </p:nvSpPr>
        <p:spPr bwMode="auto">
          <a:xfrm>
            <a:off x="1797138" y="2104568"/>
            <a:ext cx="9178290" cy="105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>
                <a:solidFill>
                  <a:srgbClr val="3333B2"/>
                </a:solidFill>
              </a:rPr>
              <a:t>Title of the paper (28 Font)</a:t>
            </a:r>
            <a:br>
              <a:rPr lang="en-US" sz="2800" b="1" dirty="0">
                <a:solidFill>
                  <a:srgbClr val="3333B2"/>
                </a:solidFill>
              </a:rPr>
            </a:br>
            <a:br>
              <a:rPr lang="en-US" sz="2800" dirty="0">
                <a:solidFill>
                  <a:srgbClr val="3333B2"/>
                </a:solidFill>
              </a:rPr>
            </a:b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All Authors’ Name (14 Font)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1998F7FD-D38F-6008-A638-164DE4C9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7" y="3699411"/>
            <a:ext cx="121920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ts val="600"/>
              </a:spcBef>
            </a:pPr>
            <a:r>
              <a:rPr lang="en-IN" altLang="en-US" sz="1600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Name of the Presenter (16 Font)</a:t>
            </a:r>
          </a:p>
          <a:p>
            <a:pPr algn="ctr" eaLnBrk="1" hangingPunct="1">
              <a:lnSpc>
                <a:spcPct val="80000"/>
              </a:lnSpc>
              <a:spcBef>
                <a:spcPts val="450"/>
              </a:spcBef>
            </a:pPr>
            <a:r>
              <a:rPr lang="en-IN" altLang="en-US" sz="1200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(Email id of the Presenter (12 Font) 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87B52F-BDD0-A079-26E5-3AFA261D6442}"/>
              </a:ext>
            </a:extLst>
          </p:cNvPr>
          <p:cNvSpPr/>
          <p:nvPr/>
        </p:nvSpPr>
        <p:spPr>
          <a:xfrm>
            <a:off x="5549400" y="4419600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Logo of your Institute</a:t>
            </a:r>
            <a:endParaRPr lang="en-IN" sz="12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6928D18-CBBE-F819-06AB-25D71CA81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020" y="5715000"/>
            <a:ext cx="12192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en-US" altLang="en-US" sz="1400" dirty="0">
                <a:solidFill>
                  <a:srgbClr val="003366"/>
                </a:solidFill>
                <a:latin typeface="Garamond" pitchFamily="18" charset="0"/>
              </a:rPr>
              <a:t>Name of the Department of the presenter,</a:t>
            </a:r>
          </a:p>
          <a:p>
            <a:pPr algn="ctr" eaLnBrk="1" hangingPunct="1">
              <a:spcBef>
                <a:spcPts val="0"/>
              </a:spcBef>
            </a:pPr>
            <a:r>
              <a:rPr lang="en-US" altLang="en-US" sz="1400" dirty="0">
                <a:solidFill>
                  <a:srgbClr val="003366"/>
                </a:solidFill>
                <a:latin typeface="Garamond" pitchFamily="18" charset="0"/>
              </a:rPr>
              <a:t>Institute Name</a:t>
            </a:r>
          </a:p>
          <a:p>
            <a:pPr algn="ctr" eaLnBrk="1" hangingPunct="1">
              <a:spcBef>
                <a:spcPts val="0"/>
              </a:spcBef>
            </a:pPr>
            <a:r>
              <a:rPr lang="en-US" altLang="en-US" sz="1400" dirty="0">
                <a:solidFill>
                  <a:srgbClr val="003366"/>
                </a:solidFill>
                <a:latin typeface="Garamond" pitchFamily="18" charset="0"/>
              </a:rPr>
              <a:t>Address of Institute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47C5E3-7285-42A8-3544-B31DA397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4364" y="1290329"/>
            <a:ext cx="1586108" cy="656691"/>
          </a:xfrm>
          <a:prstGeom prst="rect">
            <a:avLst/>
          </a:prstGeom>
        </p:spPr>
      </p:pic>
      <p:pic>
        <p:nvPicPr>
          <p:cNvPr id="1028" name="Picture 4" descr="CSIR Logo">
            <a:extLst>
              <a:ext uri="{FF2B5EF4-FFF2-40B4-BE49-F238E27FC236}">
                <a16:creationId xmlns:a16="http://schemas.microsoft.com/office/drawing/2014/main" id="{0B8186EE-D1F4-A0FF-23A8-2A1122A2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97" y="1298908"/>
            <a:ext cx="692535" cy="66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noTech Logo">
            <a:extLst>
              <a:ext uri="{FF2B5EF4-FFF2-40B4-BE49-F238E27FC236}">
                <a16:creationId xmlns:a16="http://schemas.microsoft.com/office/drawing/2014/main" id="{69C318CD-690A-205E-549B-E36477BF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1" y="1295400"/>
            <a:ext cx="1440508" cy="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BBB3FB-148B-425F-F43C-BC819AD0B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400663"/>
            <a:ext cx="1600200" cy="12618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06C94D-7EF7-4A8F-3137-2A8E36C49458}"/>
              </a:ext>
            </a:extLst>
          </p:cNvPr>
          <p:cNvSpPr/>
          <p:nvPr/>
        </p:nvSpPr>
        <p:spPr>
          <a:xfrm>
            <a:off x="-7883" y="651735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A5702-A282-45F6-6229-84C06896BB16}"/>
              </a:ext>
            </a:extLst>
          </p:cNvPr>
          <p:cNvSpPr txBox="1"/>
          <p:nvPr/>
        </p:nvSpPr>
        <p:spPr>
          <a:xfrm>
            <a:off x="4320827" y="6577790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2DA7F08-619E-DCBB-BEF8-0FC3DAA1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71" y="1290329"/>
            <a:ext cx="692535" cy="66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855698-1B8D-C467-B417-97C3B2044C18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BDEF36-6778-E527-D32F-0D549F75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4" y="0"/>
            <a:ext cx="5410200" cy="609599"/>
          </a:xfrm>
        </p:spPr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Presentation: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3CA78-5C9E-8047-4446-7F00CE8A959F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C8ED5-EC0B-F98F-C382-CE8FAB964B4D}"/>
              </a:ext>
            </a:extLst>
          </p:cNvPr>
          <p:cNvSpPr txBox="1"/>
          <p:nvPr/>
        </p:nvSpPr>
        <p:spPr>
          <a:xfrm>
            <a:off x="457200" y="126870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odoni MT" panose="02070603080606020203" pitchFamily="18" charset="0"/>
              </a:rPr>
              <a:t>General Instructions: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E32DA-F98B-47D9-60A6-4758E7FCDAE4}"/>
              </a:ext>
            </a:extLst>
          </p:cNvPr>
          <p:cNvSpPr txBox="1"/>
          <p:nvPr/>
        </p:nvSpPr>
        <p:spPr>
          <a:xfrm>
            <a:off x="685800" y="1638038"/>
            <a:ext cx="10668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The total number of slides can not be more than 10 excluding </a:t>
            </a:r>
            <a:r>
              <a:rPr lang="en-GB" b="1" dirty="0">
                <a:latin typeface="Bodoni MT" panose="02070603080606020203" pitchFamily="18" charset="0"/>
              </a:rPr>
              <a:t>Title &amp; Thank you slide</a:t>
            </a:r>
            <a:r>
              <a:rPr lang="en-GB" dirty="0">
                <a:latin typeface="Bodoni MT" panose="020706030806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You are expected to spend minimum 30 seconds to 1 minute per slide.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Total duration of your presentation should be maximum of 10 minutes followed by 4 minutes QA session.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Please mention novelty in your work, especially</a:t>
            </a:r>
            <a:r>
              <a:rPr lang="en-IN" dirty="0">
                <a:latin typeface="Bodoni MT" panose="02070603080606020203" pitchFamily="18" charset="0"/>
              </a:rPr>
              <a:t> in the Conclusion slide.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AF1A6-F43C-A1AB-EFC0-9B37E7F5C47F}"/>
              </a:ext>
            </a:extLst>
          </p:cNvPr>
          <p:cNvSpPr txBox="1"/>
          <p:nvPr/>
        </p:nvSpPr>
        <p:spPr>
          <a:xfrm>
            <a:off x="457200" y="3203138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odoni MT" panose="02070603080606020203" pitchFamily="18" charset="0"/>
              </a:rPr>
              <a:t>Submission of the Slides: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BD796-AEBF-2CDD-CDD9-92AE8F4A8E9B}"/>
              </a:ext>
            </a:extLst>
          </p:cNvPr>
          <p:cNvSpPr txBox="1"/>
          <p:nvPr/>
        </p:nvSpPr>
        <p:spPr>
          <a:xfrm>
            <a:off x="685800" y="3572470"/>
            <a:ext cx="689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A google form will be filled by the presenter.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Bodoni MT" panose="02070603080606020203" pitchFamily="18" charset="0"/>
              </a:rPr>
              <a:t>The link for the google form will be provided in due course of time.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E707F-1792-70B6-6164-BB9C57177A06}"/>
              </a:ext>
            </a:extLst>
          </p:cNvPr>
          <p:cNvSpPr/>
          <p:nvPr/>
        </p:nvSpPr>
        <p:spPr>
          <a:xfrm>
            <a:off x="1760602" y="6563010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9EAFE-3D69-39CC-9DF7-F20A8F549946}"/>
              </a:ext>
            </a:extLst>
          </p:cNvPr>
          <p:cNvSpPr txBox="1"/>
          <p:nvPr/>
        </p:nvSpPr>
        <p:spPr>
          <a:xfrm>
            <a:off x="64770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</p:spTree>
    <p:extLst>
      <p:ext uri="{BB962C8B-B14F-4D97-AF65-F5344CB8AC3E}">
        <p14:creationId xmlns:p14="http://schemas.microsoft.com/office/powerpoint/2010/main" val="394901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2823-0E5B-993F-CDAB-B2C4EB022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AD59D2-7BAF-F0B1-239F-943DE4AF52D6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21A57-46F1-849E-B283-65B7D38D6C9E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16E28-DD2E-2440-FCC7-533E5416612C}"/>
              </a:ext>
            </a:extLst>
          </p:cNvPr>
          <p:cNvSpPr txBox="1"/>
          <p:nvPr/>
        </p:nvSpPr>
        <p:spPr>
          <a:xfrm>
            <a:off x="64008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DE40B-8B01-8703-E2AB-9EEE7B6B7C21}"/>
              </a:ext>
            </a:extLst>
          </p:cNvPr>
          <p:cNvSpPr/>
          <p:nvPr/>
        </p:nvSpPr>
        <p:spPr>
          <a:xfrm>
            <a:off x="1905000" y="6569176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69B5A6-7578-1B0E-2ED5-D8B9558F23FE}"/>
              </a:ext>
            </a:extLst>
          </p:cNvPr>
          <p:cNvSpPr txBox="1">
            <a:spLocks/>
          </p:cNvSpPr>
          <p:nvPr/>
        </p:nvSpPr>
        <p:spPr bwMode="auto">
          <a:xfrm>
            <a:off x="228600" y="9946"/>
            <a:ext cx="115062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3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52D6-8384-6FDF-0FAD-969877EA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48F8A0-67E5-D372-625E-09C1716DD3CE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E5E414-7284-2254-7882-29EA49531659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C17DB-AEB3-0CE2-D190-6DD4D981D334}"/>
              </a:ext>
            </a:extLst>
          </p:cNvPr>
          <p:cNvSpPr txBox="1"/>
          <p:nvPr/>
        </p:nvSpPr>
        <p:spPr>
          <a:xfrm>
            <a:off x="64008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AF1B5-97A1-A0E3-8DF3-F223B9D8DADF}"/>
              </a:ext>
            </a:extLst>
          </p:cNvPr>
          <p:cNvSpPr/>
          <p:nvPr/>
        </p:nvSpPr>
        <p:spPr>
          <a:xfrm>
            <a:off x="1905000" y="6569176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9F85F-ACA3-876B-572E-F0EE34E48D35}"/>
              </a:ext>
            </a:extLst>
          </p:cNvPr>
          <p:cNvSpPr txBox="1">
            <a:spLocks/>
          </p:cNvSpPr>
          <p:nvPr/>
        </p:nvSpPr>
        <p:spPr bwMode="auto">
          <a:xfrm>
            <a:off x="228600" y="9946"/>
            <a:ext cx="115062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0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0307F-01C7-DEF3-3306-12789BDC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D7817C-CB09-97F2-AFC8-6AB1C5AB8166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0F7DB-5E86-4705-B3D6-036EB7B010C4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D05F5-EDA3-5BF0-7B93-15682A3F3E68}"/>
              </a:ext>
            </a:extLst>
          </p:cNvPr>
          <p:cNvSpPr txBox="1"/>
          <p:nvPr/>
        </p:nvSpPr>
        <p:spPr>
          <a:xfrm>
            <a:off x="64008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23E24-797D-B455-A034-3130189CC8E8}"/>
              </a:ext>
            </a:extLst>
          </p:cNvPr>
          <p:cNvSpPr/>
          <p:nvPr/>
        </p:nvSpPr>
        <p:spPr>
          <a:xfrm>
            <a:off x="1905000" y="6569176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090B0C-ADE2-2408-DAB5-DF25D5E21C0C}"/>
              </a:ext>
            </a:extLst>
          </p:cNvPr>
          <p:cNvSpPr txBox="1">
            <a:spLocks/>
          </p:cNvSpPr>
          <p:nvPr/>
        </p:nvSpPr>
        <p:spPr bwMode="auto">
          <a:xfrm>
            <a:off x="152400" y="0"/>
            <a:ext cx="115062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6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34BBD-9500-98E7-E562-46C256511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752FF-6E3F-F186-DA43-1D1FC7119DD1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43304-4651-2CA8-8950-0A56DF87D1AC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76BEF-579A-46F5-4E22-15C0B6D5B8B0}"/>
              </a:ext>
            </a:extLst>
          </p:cNvPr>
          <p:cNvSpPr txBox="1"/>
          <p:nvPr/>
        </p:nvSpPr>
        <p:spPr>
          <a:xfrm>
            <a:off x="64008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FACF4-4C43-453A-C176-1E44D97E5D62}"/>
              </a:ext>
            </a:extLst>
          </p:cNvPr>
          <p:cNvSpPr/>
          <p:nvPr/>
        </p:nvSpPr>
        <p:spPr>
          <a:xfrm>
            <a:off x="1905000" y="6569176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FFBB02-8743-D041-9BA6-F396D649E158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115062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Results: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2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1E7F-BAB4-4F2A-5C74-2F434B0CF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354190-4477-21E5-6D43-F6F4DC8EAF0A}"/>
              </a:ext>
            </a:extLst>
          </p:cNvPr>
          <p:cNvSpPr/>
          <p:nvPr/>
        </p:nvSpPr>
        <p:spPr>
          <a:xfrm>
            <a:off x="5254" y="0"/>
            <a:ext cx="12186746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C6879-75AC-E6A6-61AA-11D6CF80B833}"/>
              </a:ext>
            </a:extLst>
          </p:cNvPr>
          <p:cNvSpPr/>
          <p:nvPr/>
        </p:nvSpPr>
        <p:spPr>
          <a:xfrm>
            <a:off x="0" y="652056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8CCC5-8009-DBB3-4482-A01B534D67DC}"/>
              </a:ext>
            </a:extLst>
          </p:cNvPr>
          <p:cNvSpPr txBox="1"/>
          <p:nvPr/>
        </p:nvSpPr>
        <p:spPr>
          <a:xfrm>
            <a:off x="6400800" y="6550783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3DB9C-B3EB-E380-9C89-2B8E4F712D17}"/>
              </a:ext>
            </a:extLst>
          </p:cNvPr>
          <p:cNvSpPr/>
          <p:nvPr/>
        </p:nvSpPr>
        <p:spPr>
          <a:xfrm>
            <a:off x="1905000" y="6569176"/>
            <a:ext cx="1628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presenter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4366CF-67D9-2CA8-3122-179FB5FE158B}"/>
              </a:ext>
            </a:extLst>
          </p:cNvPr>
          <p:cNvSpPr txBox="1">
            <a:spLocks/>
          </p:cNvSpPr>
          <p:nvPr/>
        </p:nvSpPr>
        <p:spPr bwMode="auto">
          <a:xfrm>
            <a:off x="228600" y="10886"/>
            <a:ext cx="115062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"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18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318D-69DD-A2A2-FB87-E8CC1E83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9F0F-B475-7714-3933-C953AC98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83" y="-21051"/>
            <a:ext cx="12207766" cy="6538406"/>
          </a:xfrm>
          <a:prstGeom prst="rect">
            <a:avLst/>
          </a:prstGeom>
          <a:pattFill prst="pct2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47A9E5-D221-947E-3F66-C3F10FBE4746}"/>
              </a:ext>
            </a:extLst>
          </p:cNvPr>
          <p:cNvSpPr/>
          <p:nvPr/>
        </p:nvSpPr>
        <p:spPr>
          <a:xfrm>
            <a:off x="-7883" y="6517356"/>
            <a:ext cx="12199883" cy="3374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2FC4E-28FA-4244-A836-31EFF3EDBA7F}"/>
              </a:ext>
            </a:extLst>
          </p:cNvPr>
          <p:cNvSpPr txBox="1"/>
          <p:nvPr/>
        </p:nvSpPr>
        <p:spPr>
          <a:xfrm>
            <a:off x="4320827" y="6577790"/>
            <a:ext cx="3635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ICRANN-2025 : December 20-21, 2025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F9A492-4BBF-B272-BA34-0474CB348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878651"/>
            <a:ext cx="231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IN" altLang="en-US" sz="3200" dirty="0">
                <a:solidFill>
                  <a:srgbClr val="003366"/>
                </a:solidFill>
                <a:latin typeface="Garamond" pitchFamily="18" charset="0"/>
              </a:rPr>
              <a:t>Thank You.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AFD5CE0-11C3-6A8E-C209-3F4501B1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80" y="3676012"/>
            <a:ext cx="329915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bg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</a:pPr>
            <a:r>
              <a:rPr lang="en-IN" altLang="en-US" sz="3200" dirty="0">
                <a:solidFill>
                  <a:schemeClr val="accent6">
                    <a:lumMod val="75000"/>
                  </a:schemeClr>
                </a:solidFill>
                <a:latin typeface="Garamond" pitchFamily="18" charset="0"/>
              </a:rPr>
              <a:t>Question Please!!!</a:t>
            </a:r>
          </a:p>
        </p:txBody>
      </p:sp>
    </p:spTree>
    <p:extLst>
      <p:ext uri="{BB962C8B-B14F-4D97-AF65-F5344CB8AC3E}">
        <p14:creationId xmlns:p14="http://schemas.microsoft.com/office/powerpoint/2010/main" val="1329689023"/>
      </p:ext>
    </p:extLst>
  </p:cSld>
  <p:clrMapOvr>
    <a:masterClrMapping/>
  </p:clrMapOvr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42024</TotalTime>
  <Words>279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Bodoni MT</vt:lpstr>
      <vt:lpstr>Calibri</vt:lpstr>
      <vt:lpstr>Garamond</vt:lpstr>
      <vt:lpstr>Times New Roman</vt:lpstr>
      <vt:lpstr>1_Beamer</vt:lpstr>
      <vt:lpstr>PowerPoint Presentation</vt:lpstr>
      <vt:lpstr>Flow of Presentation: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Hybrid-Network Intrusion Detection System (H-NIDS) for Cloud Computing</dc:title>
  <dc:creator>Chirag</dc:creator>
  <cp:lastModifiedBy>sandeep kumar</cp:lastModifiedBy>
  <cp:revision>1660</cp:revision>
  <dcterms:created xsi:type="dcterms:W3CDTF">2013-06-23T05:10:56Z</dcterms:created>
  <dcterms:modified xsi:type="dcterms:W3CDTF">2025-12-10T12:27:03Z</dcterms:modified>
</cp:coreProperties>
</file>